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19F2-1EFE-EF42-AD9A-A62AB8D2E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6CD85-4A3F-0646-8388-4BA78E96D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B2E45-C9FB-D64E-81A7-E08CF191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74BC7-F039-3C46-A9C4-CCDEC0FD0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260-8CB1-E343-B137-85D09136B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0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F1A2-0CE4-D742-8509-9E6E7D4D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5C7AD-3B12-D248-BDA4-EE9A9ADD1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1ED4B-7A39-4C4F-8519-78CF2562F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85C58-183E-7C45-8E8D-2E33A17B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B530B-2159-F34A-8E44-501ED31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5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5E4D1-B2F8-2840-8112-A69E518E2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323AF-8D67-464A-9B28-15F566336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38075-4B12-1843-B1D1-5B3617EF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6E98-C568-1F4E-9033-5737C93E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98885-5497-0446-AD11-46953BC9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7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3E83-188A-E147-B0A2-5C1EF049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0AFC-EE9A-DA4C-AC2C-FA8903568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ACF15-1491-7945-B05D-B1CBEEAE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67F13-1EC0-0645-836B-4EA6736FE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D7B98-2700-384B-9A1F-3BF007FB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6CE6-7440-8A45-A389-E6AF933D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ECF4D-ED5A-B446-A813-39F7799F2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7B640-8D39-1B46-B895-234AFDB7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53D68-E7FD-2C41-9E8E-51DB6A25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9C9A0-7016-094E-B6D2-A9F5DA29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4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5610-9BF8-2445-B74D-EC3A8C1E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60634-8EE1-9B46-BBEC-709B484C5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E2D964-22DB-444B-BC16-59060D881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45751-BE57-4B4C-B6AB-B8AF1BFE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B09E1-FF83-6449-9E2C-85688F23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0F892-2988-7245-9055-AB3A5111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1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C06E-FD57-4045-A057-7D281A36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E2D97-BD9C-1440-9B12-0E54D64CA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6B0C2-65C1-B746-BCD2-842C15134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358F6-9709-754C-A63C-36558B28A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B27CD-D436-684B-AC2C-97A15FC9B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38A9A-3434-674A-BD16-65E5F1CC1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173027-9E0D-674B-B067-E2D71419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47ECD-EE8A-F040-8422-8031EFEE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4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823C-CDDF-DC42-9E3E-1EDA4FC8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5BDEA-9327-8D4F-A938-DB91A9BB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B022E-B2D8-F54E-BFA1-6E6CCA12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51B0-ED61-C243-9320-7E2E9AF2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3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B5F81-7A03-5B4D-950A-C4CAE9C6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5AF0F-13BF-CB4D-B889-A47A4034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F8B3D-DC22-1446-B6BD-646B44A4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9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E1EB-B1CC-A645-9907-16786770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0937-6DD8-8F46-88F8-74FDEA381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FD66E-DEAD-5146-85CA-C57286278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64294-FCDD-A649-9C7D-F53D31CD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9DD6B-3A5E-EF4B-B893-3DB44E19E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C0475-0C93-B34E-B726-E3972E9A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6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64CE-A5C7-3543-8A36-04DF4EB0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A0735-E0CF-9248-87DD-94F2D9B851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1CFE0-2EF8-B84B-BDFE-23DCC2F1C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1220C-AC3F-2B42-B9E4-688C6E45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27484-2CC8-5949-BDD9-05C887F1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1BB7A-5F23-2A4A-AF2C-63099526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4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0C4BC1-2886-E941-B810-91945B58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BF5A2-E7E0-1842-80D9-891C2B02E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BD8B-A625-D847-BA4D-0EAE1E93D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1BA19-2C74-5945-944A-04DA74E04B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9AD41-FBA9-DB42-BB57-49C93F458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1B47D-1C70-024C-86F2-A1D8C0AB7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A72C6-F3BA-1D41-8488-3465C8522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5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995EBDA-5C93-2043-8852-1B918316C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49"/>
          <a:stretch/>
        </p:blipFill>
        <p:spPr>
          <a:xfrm>
            <a:off x="2021110" y="766314"/>
            <a:ext cx="8074009" cy="500009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92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153F0D2-7DCB-4A47-B237-8E078B59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31" y="643467"/>
            <a:ext cx="644053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0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9809C1-2EBC-FB42-BE18-DB1E4D38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64" y="643467"/>
            <a:ext cx="718847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87AA656-8580-6348-BB08-E804403E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39" y="643467"/>
            <a:ext cx="801592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2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8608CD1-21CF-FF4F-BA80-1C428DCD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06" y="643467"/>
            <a:ext cx="870478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5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CDAB89-3D88-144C-91C4-4F6A6CF3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44" y="643467"/>
            <a:ext cx="863731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8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F91A230-2598-EE47-B697-A6794188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10" y="288485"/>
            <a:ext cx="5644026" cy="6134813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3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5EEE37-A21C-FA46-B49B-28315425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4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4B496D5-F7BC-8E43-848C-04214F36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47" y="643467"/>
            <a:ext cx="894950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0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9985C5-3544-644D-9CC8-0DA4E1DD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04" y="643467"/>
            <a:ext cx="714239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41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D88700D-2B6E-8C4D-B4D2-EC6A28E9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17" y="643467"/>
            <a:ext cx="574336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1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3631B77-E433-0C49-BD8A-D26929E2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42" y="643467"/>
            <a:ext cx="613891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0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AAFD571-BD5F-AE47-88FB-43E96E74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4" y="643467"/>
            <a:ext cx="773759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9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A25F04A-5697-C64E-A89B-A72210E4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7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A7D5C86-C3D9-3A47-9302-0B010B398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39" y="643467"/>
            <a:ext cx="640352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4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3</cp:revision>
  <dcterms:created xsi:type="dcterms:W3CDTF">2021-02-02T07:56:50Z</dcterms:created>
  <dcterms:modified xsi:type="dcterms:W3CDTF">2021-02-02T08:17:13Z</dcterms:modified>
</cp:coreProperties>
</file>